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9" r:id="rId1"/>
  </p:sldMasterIdLst>
  <p:sldIdLst>
    <p:sldId id="256" r:id="rId2"/>
    <p:sldId id="257" r:id="rId3"/>
    <p:sldId id="258" r:id="rId4"/>
    <p:sldId id="260" r:id="rId5"/>
    <p:sldId id="264" r:id="rId6"/>
    <p:sldId id="265" r:id="rId7"/>
    <p:sldId id="266" r:id="rId8"/>
    <p:sldId id="267" r:id="rId9"/>
    <p:sldId id="268" r:id="rId10"/>
    <p:sldId id="262" r:id="rId11"/>
    <p:sldId id="263" r:id="rId12"/>
    <p:sldId id="26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80" d="100"/>
          <a:sy n="80" d="100"/>
        </p:scale>
        <p:origin x="3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631A-53B3-4088-853E-5B5CDF076522}" type="datetimeFigureOut">
              <a:rPr lang="en-IN" smtClean="0"/>
              <a:t>22-01-2017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5A61A-1B52-4DC6-8D5F-DF5DE74CFF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7239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631A-53B3-4088-853E-5B5CDF076522}" type="datetimeFigureOut">
              <a:rPr lang="en-IN" smtClean="0"/>
              <a:t>22-01-2017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5A61A-1B52-4DC6-8D5F-DF5DE74CFF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6736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631A-53B3-4088-853E-5B5CDF076522}" type="datetimeFigureOut">
              <a:rPr lang="en-IN" smtClean="0"/>
              <a:t>22-01-2017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5A61A-1B52-4DC6-8D5F-DF5DE74CFF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11763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631A-53B3-4088-853E-5B5CDF076522}" type="datetimeFigureOut">
              <a:rPr lang="en-IN" smtClean="0"/>
              <a:t>22-01-2017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5A61A-1B52-4DC6-8D5F-DF5DE74CFF0C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268064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631A-53B3-4088-853E-5B5CDF076522}" type="datetimeFigureOut">
              <a:rPr lang="en-IN" smtClean="0"/>
              <a:t>22-01-2017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5A61A-1B52-4DC6-8D5F-DF5DE74CFF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0714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631A-53B3-4088-853E-5B5CDF076522}" type="datetimeFigureOut">
              <a:rPr lang="en-IN" smtClean="0"/>
              <a:t>22-01-2017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5A61A-1B52-4DC6-8D5F-DF5DE74CFF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32151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631A-53B3-4088-853E-5B5CDF076522}" type="datetimeFigureOut">
              <a:rPr lang="en-IN" smtClean="0"/>
              <a:t>22-01-2017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5A61A-1B52-4DC6-8D5F-DF5DE74CFF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6299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631A-53B3-4088-853E-5B5CDF076522}" type="datetimeFigureOut">
              <a:rPr lang="en-IN" smtClean="0"/>
              <a:t>22-01-2017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5A61A-1B52-4DC6-8D5F-DF5DE74CFF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84982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631A-53B3-4088-853E-5B5CDF076522}" type="datetimeFigureOut">
              <a:rPr lang="en-IN" smtClean="0"/>
              <a:t>22-01-2017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5A61A-1B52-4DC6-8D5F-DF5DE74CFF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900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631A-53B3-4088-853E-5B5CDF076522}" type="datetimeFigureOut">
              <a:rPr lang="en-IN" smtClean="0"/>
              <a:t>22-01-2017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5A61A-1B52-4DC6-8D5F-DF5DE74CFF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8621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631A-53B3-4088-853E-5B5CDF076522}" type="datetimeFigureOut">
              <a:rPr lang="en-IN" smtClean="0"/>
              <a:t>22-01-2017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5A61A-1B52-4DC6-8D5F-DF5DE74CFF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4244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631A-53B3-4088-853E-5B5CDF076522}" type="datetimeFigureOut">
              <a:rPr lang="en-IN" smtClean="0"/>
              <a:t>22-01-2017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5A61A-1B52-4DC6-8D5F-DF5DE74CFF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5181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631A-53B3-4088-853E-5B5CDF076522}" type="datetimeFigureOut">
              <a:rPr lang="en-IN" smtClean="0"/>
              <a:t>22-01-2017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5A61A-1B52-4DC6-8D5F-DF5DE74CFF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3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631A-53B3-4088-853E-5B5CDF076522}" type="datetimeFigureOut">
              <a:rPr lang="en-IN" smtClean="0"/>
              <a:t>22-01-2017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5A61A-1B52-4DC6-8D5F-DF5DE74CFF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6356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631A-53B3-4088-853E-5B5CDF076522}" type="datetimeFigureOut">
              <a:rPr lang="en-IN" smtClean="0"/>
              <a:t>22-01-2017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5A61A-1B52-4DC6-8D5F-DF5DE74CFF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2756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631A-53B3-4088-853E-5B5CDF076522}" type="datetimeFigureOut">
              <a:rPr lang="en-IN" smtClean="0"/>
              <a:t>22-01-2017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5A61A-1B52-4DC6-8D5F-DF5DE74CFF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1484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631A-53B3-4088-853E-5B5CDF076522}" type="datetimeFigureOut">
              <a:rPr lang="en-IN" smtClean="0"/>
              <a:t>22-01-2017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5A61A-1B52-4DC6-8D5F-DF5DE74CFF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9939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F6B631A-53B3-4088-853E-5B5CDF076522}" type="datetimeFigureOut">
              <a:rPr lang="en-IN" smtClean="0"/>
              <a:t>22-01-2017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75A61A-1B52-4DC6-8D5F-DF5DE74CFF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58270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0" r:id="rId1"/>
    <p:sldLayoutId id="2147483991" r:id="rId2"/>
    <p:sldLayoutId id="2147483992" r:id="rId3"/>
    <p:sldLayoutId id="2147483993" r:id="rId4"/>
    <p:sldLayoutId id="2147483994" r:id="rId5"/>
    <p:sldLayoutId id="2147483995" r:id="rId6"/>
    <p:sldLayoutId id="2147483996" r:id="rId7"/>
    <p:sldLayoutId id="2147483997" r:id="rId8"/>
    <p:sldLayoutId id="2147483998" r:id="rId9"/>
    <p:sldLayoutId id="2147483999" r:id="rId10"/>
    <p:sldLayoutId id="2147484000" r:id="rId11"/>
    <p:sldLayoutId id="2147484001" r:id="rId12"/>
    <p:sldLayoutId id="2147484002" r:id="rId13"/>
    <p:sldLayoutId id="2147484003" r:id="rId14"/>
    <p:sldLayoutId id="2147484004" r:id="rId15"/>
    <p:sldLayoutId id="2147484005" r:id="rId16"/>
    <p:sldLayoutId id="214748400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en-US" dirty="0" err="1" smtClean="0">
                <a:solidFill>
                  <a:schemeClr val="tx1"/>
                </a:solidFill>
              </a:rPr>
              <a:t>qb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90259"/>
            <a:ext cx="8825658" cy="861420"/>
          </a:xfrm>
        </p:spPr>
        <p:txBody>
          <a:bodyPr/>
          <a:lstStyle/>
          <a:p>
            <a:pPr algn="r"/>
            <a:r>
              <a:rPr lang="en-US" dirty="0" smtClean="0"/>
              <a:t>Go-Team presents </a:t>
            </a:r>
          </a:p>
          <a:p>
            <a:pPr algn="r">
              <a:spcBef>
                <a:spcPts val="0"/>
              </a:spcBef>
            </a:pPr>
            <a:r>
              <a:rPr lang="en-US" dirty="0" smtClean="0"/>
              <a:t>the one game platform that every flock user should have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24813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35169"/>
          </a:xfrm>
          <a:solidFill>
            <a:schemeClr val="bg1">
              <a:lumMod val="50000"/>
              <a:lumOff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IN" dirty="0" smtClean="0"/>
              <a:t>Syndi2.0 vs Windows Explorer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232" y="1287887"/>
            <a:ext cx="9417601" cy="4239456"/>
          </a:xfr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Our explorer gives more accurate results than the Windows Explorer.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IN" sz="2400" dirty="0" err="1" smtClean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Syndi</a:t>
            </a:r>
            <a:r>
              <a:rPr lang="en-IN" sz="24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 search bar is far better than Windows search bar w.r.t time </a:t>
            </a:r>
            <a:r>
              <a:rPr lang="en-IN" sz="2400" smtClean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and functionalities.</a:t>
            </a:r>
            <a:endParaRPr lang="en-IN" sz="2400" dirty="0" smtClean="0">
              <a:solidFill>
                <a:schemeClr val="bg2">
                  <a:lumMod val="40000"/>
                  <a:lumOff val="60000"/>
                </a:schemeClr>
              </a:solidFill>
              <a:latin typeface="Agency FB" panose="020B0503020202020204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IN" sz="2400" dirty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The next slide shows a proof why our Explorer is better than the Windows Explorer.</a:t>
            </a:r>
          </a:p>
          <a:p>
            <a:pPr marL="0" indent="0" algn="just">
              <a:buNone/>
            </a:pPr>
            <a:endParaRPr lang="en-IN" sz="2400" dirty="0">
              <a:solidFill>
                <a:schemeClr val="bg2">
                  <a:lumMod val="40000"/>
                  <a:lumOff val="60000"/>
                </a:schemeClr>
              </a:solidFill>
              <a:latin typeface="Agency FB" panose="020B0503020202020204" pitchFamily="34" charset="0"/>
            </a:endParaRPr>
          </a:p>
          <a:p>
            <a:pPr marL="0" indent="0" algn="just">
              <a:buNone/>
            </a:pPr>
            <a:endParaRPr lang="en-IN" sz="2400" dirty="0" smtClean="0">
              <a:solidFill>
                <a:schemeClr val="bg2">
                  <a:lumMod val="40000"/>
                  <a:lumOff val="60000"/>
                </a:schemeClr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68768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771" y="312038"/>
            <a:ext cx="9404723" cy="835169"/>
          </a:xfrm>
          <a:solidFill>
            <a:schemeClr val="bg1">
              <a:lumMod val="50000"/>
              <a:lumOff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IN" dirty="0" smtClean="0"/>
              <a:t>Syndi2.0 vs Windows Explorer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273819"/>
            <a:ext cx="10058400" cy="540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83061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73806"/>
          </a:xfrm>
          <a:solidFill>
            <a:schemeClr val="bg1">
              <a:lumMod val="50000"/>
              <a:lumOff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Future Scope and plans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9970" y="1326524"/>
            <a:ext cx="9403743" cy="4195481"/>
          </a:xfr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We will be implementing a chat option by which the user can communicate with other users and ask for particular files to share if any other user is having them. There will be a private chat as well as a broadcast chat.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Currently this is available only for Windows, we would soon release our next version for cross platform.</a:t>
            </a:r>
            <a:endParaRPr lang="en-IN" sz="2400" dirty="0">
              <a:solidFill>
                <a:schemeClr val="bg2">
                  <a:lumMod val="40000"/>
                  <a:lumOff val="60000"/>
                </a:schemeClr>
              </a:solidFill>
              <a:latin typeface="Agency FB" panose="020B0503020202020204" pitchFamily="34" charset="0"/>
            </a:endParaRPr>
          </a:p>
          <a:p>
            <a:pPr marL="0" indent="0" algn="just">
              <a:buNone/>
            </a:pPr>
            <a:endParaRPr lang="en-IN" sz="2400" dirty="0">
              <a:solidFill>
                <a:schemeClr val="bg2">
                  <a:lumMod val="40000"/>
                  <a:lumOff val="60000"/>
                </a:schemeClr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68729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57896"/>
          </a:xfrm>
          <a:solidFill>
            <a:schemeClr val="bg1">
              <a:lumMod val="50000"/>
              <a:lumOff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>
            <a:normAutofit/>
          </a:bodyPr>
          <a:lstStyle/>
          <a:p>
            <a:r>
              <a:rPr lang="en-US" dirty="0" smtClean="0">
                <a:cs typeface="Segoe UI" panose="020B0502040204020203" pitchFamily="34" charset="0"/>
              </a:rPr>
              <a:t>Introduction</a:t>
            </a:r>
            <a:endParaRPr lang="en-IN" dirty="0">
              <a:cs typeface="Segoe UI" panose="020B05020402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210614"/>
            <a:ext cx="9403743" cy="5021744"/>
          </a:xfr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4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  <a:cs typeface="Segoe UI" panose="020B0502040204020203" pitchFamily="34" charset="0"/>
              </a:rPr>
              <a:t>Ever got bored with hefty work, collaborating with co-workers, associates, colleagues. Are you a flock user? Do you have a serious team working on an awesome project and need intellectual breaks between? Felt like playing some games? Challenging colleagues about their knowledge?</a:t>
            </a:r>
          </a:p>
          <a:p>
            <a:pPr marL="0" indent="0" algn="just">
              <a:buNone/>
            </a:pPr>
            <a:r>
              <a:rPr lang="en-US" sz="24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  <a:cs typeface="Segoe UI" panose="020B0502040204020203" pitchFamily="34" charset="0"/>
              </a:rPr>
              <a:t>Well here we come with a solution, a multiplayer game </a:t>
            </a:r>
            <a:r>
              <a:rPr lang="en-US" sz="2400" dirty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  <a:cs typeface="Segoe UI" panose="020B0502040204020203" pitchFamily="34" charset="0"/>
              </a:rPr>
              <a:t>`</a:t>
            </a:r>
            <a:r>
              <a:rPr lang="en-US" sz="2400" dirty="0" err="1" smtClean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  <a:cs typeface="Segoe UI" panose="020B0502040204020203" pitchFamily="34" charset="0"/>
              </a:rPr>
              <a:t>qb</a:t>
            </a:r>
            <a:r>
              <a:rPr lang="en-US" sz="24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  <a:cs typeface="Segoe UI" panose="020B0502040204020203" pitchFamily="34" charset="0"/>
              </a:rPr>
              <a:t>`, the  cubical game for developers.</a:t>
            </a:r>
          </a:p>
        </p:txBody>
      </p:sp>
    </p:spTree>
    <p:extLst>
      <p:ext uri="{BB962C8B-B14F-4D97-AF65-F5344CB8AC3E}">
        <p14:creationId xmlns:p14="http://schemas.microsoft.com/office/powerpoint/2010/main" val="26550370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96533"/>
          </a:xfrm>
          <a:solidFill>
            <a:schemeClr val="bg1">
              <a:lumMod val="50000"/>
              <a:lumOff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qb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249251"/>
            <a:ext cx="9404723" cy="5254580"/>
          </a:xfr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IN" sz="2400" dirty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  <a:cs typeface="Segoe UI" panose="020B0502040204020203" pitchFamily="34" charset="0"/>
              </a:rPr>
              <a:t>Flock no doubt provides the best facilities for its developers to develop the best product but it lacks in providing them refreshment at the time of work. So we `</a:t>
            </a:r>
            <a:r>
              <a:rPr lang="en-IN" sz="2400" dirty="0" err="1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  <a:cs typeface="Segoe UI" panose="020B0502040204020203" pitchFamily="34" charset="0"/>
              </a:rPr>
              <a:t>goTeam</a:t>
            </a:r>
            <a:r>
              <a:rPr lang="en-IN" sz="2400" dirty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  <a:cs typeface="Segoe UI" panose="020B0502040204020203" pitchFamily="34" charset="0"/>
              </a:rPr>
              <a:t>` brings you  the </a:t>
            </a:r>
            <a:r>
              <a:rPr lang="en-US" sz="2400" dirty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  <a:cs typeface="Segoe UI" panose="020B0502040204020203" pitchFamily="34" charset="0"/>
              </a:rPr>
              <a:t>first  ever multiplayer platform for </a:t>
            </a:r>
            <a:r>
              <a:rPr lang="en-US" sz="2400" dirty="0" err="1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  <a:cs typeface="Segoe UI" panose="020B0502040204020203" pitchFamily="34" charset="0"/>
              </a:rPr>
              <a:t>flockOS</a:t>
            </a:r>
            <a:r>
              <a:rPr lang="en-US" sz="2400" dirty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  <a:cs typeface="Segoe UI" panose="020B0502040204020203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2400" dirty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  <a:cs typeface="Segoe UI" panose="020B0502040204020203" pitchFamily="34" charset="0"/>
              </a:rPr>
              <a:t>Every team needs refreshment while working over flock. Why don’t you make that an intellectual break? Increase your knowledge? Challenge co-worker? Play a multiplayer </a:t>
            </a:r>
            <a:r>
              <a:rPr lang="en-US" sz="24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  <a:cs typeface="Segoe UI" panose="020B0502040204020203" pitchFamily="34" charset="0"/>
              </a:rPr>
              <a:t>game ? So </a:t>
            </a:r>
            <a:r>
              <a:rPr lang="en-US" sz="2400" dirty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  <a:cs typeface="Segoe UI" panose="020B0502040204020203" pitchFamily="34" charset="0"/>
              </a:rPr>
              <a:t>we are here to fill that space left out by the flock team providing refreshment for users</a:t>
            </a:r>
            <a:r>
              <a:rPr lang="en-US" sz="24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  <a:cs typeface="Segoe UI" panose="020B0502040204020203" pitchFamily="34" charset="0"/>
              </a:rPr>
              <a:t>.</a:t>
            </a:r>
            <a:endParaRPr lang="en-US" sz="2400" dirty="0">
              <a:solidFill>
                <a:schemeClr val="bg2">
                  <a:lumMod val="40000"/>
                  <a:lumOff val="60000"/>
                </a:schemeClr>
              </a:solidFill>
              <a:latin typeface="Agency FB" panose="020B0503020202020204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552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35169"/>
          </a:xfrm>
          <a:solidFill>
            <a:schemeClr val="bg1">
              <a:lumMod val="50000"/>
              <a:lumOff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Features of </a:t>
            </a:r>
            <a:r>
              <a:rPr lang="en-US" dirty="0" err="1" smtClean="0"/>
              <a:t>qb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232" y="1287886"/>
            <a:ext cx="9417601" cy="4378817"/>
          </a:xfr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Multiplayer game (Can be played individually also).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Crossword puzzle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Challenge anyone over the world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Find the answer for the given question in the 3-D crossword puzzle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Questions designed on users interests.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IN" sz="24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World wide ranking for each topic like Python, JS, Node, Networking, C++ …</a:t>
            </a:r>
          </a:p>
          <a:p>
            <a:pPr algn="just">
              <a:buFont typeface="Wingdings" panose="05000000000000000000" pitchFamily="2" charset="2"/>
              <a:buChar char="v"/>
            </a:pPr>
            <a:endParaRPr lang="en-IN" sz="2400" dirty="0" smtClean="0">
              <a:solidFill>
                <a:schemeClr val="bg2">
                  <a:lumMod val="40000"/>
                  <a:lumOff val="60000"/>
                </a:schemeClr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26261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771" y="312038"/>
            <a:ext cx="9404723" cy="835169"/>
          </a:xfrm>
          <a:solidFill>
            <a:schemeClr val="bg1">
              <a:lumMod val="50000"/>
              <a:lumOff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IN" dirty="0" err="1" smtClean="0"/>
              <a:t>qb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771" y="1241375"/>
            <a:ext cx="10478962" cy="550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230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771" y="312038"/>
            <a:ext cx="9404723" cy="835169"/>
          </a:xfrm>
          <a:solidFill>
            <a:schemeClr val="bg1">
              <a:lumMod val="50000"/>
              <a:lumOff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IN" dirty="0" err="1" smtClean="0"/>
              <a:t>qb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771" y="1277222"/>
            <a:ext cx="10412278" cy="545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4714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771" y="312038"/>
            <a:ext cx="9404723" cy="835169"/>
          </a:xfrm>
          <a:solidFill>
            <a:schemeClr val="bg1">
              <a:lumMod val="50000"/>
              <a:lumOff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IN" dirty="0" smtClean="0"/>
              <a:t>Syndi2.0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771" y="1380454"/>
            <a:ext cx="10058400" cy="518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0958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771" y="312038"/>
            <a:ext cx="9404723" cy="835169"/>
          </a:xfrm>
          <a:solidFill>
            <a:schemeClr val="bg1">
              <a:lumMod val="50000"/>
              <a:lumOff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IN" dirty="0" smtClean="0"/>
              <a:t>Syndi2.0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771" y="1327512"/>
            <a:ext cx="10058400" cy="5170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3290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771" y="312038"/>
            <a:ext cx="9404723" cy="835169"/>
          </a:xfrm>
          <a:solidFill>
            <a:schemeClr val="bg1">
              <a:lumMod val="50000"/>
              <a:lumOff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IN" dirty="0" smtClean="0"/>
              <a:t>Syndi2.0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771" y="1354696"/>
            <a:ext cx="10058400" cy="518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35335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665</TotalTime>
  <Words>355</Words>
  <Application>Microsoft Office PowerPoint</Application>
  <PresentationFormat>Widescreen</PresentationFormat>
  <Paragraphs>29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Agency FB</vt:lpstr>
      <vt:lpstr>Arial</vt:lpstr>
      <vt:lpstr>Century Gothic</vt:lpstr>
      <vt:lpstr>Segoe UI</vt:lpstr>
      <vt:lpstr>Wingdings</vt:lpstr>
      <vt:lpstr>Wingdings 3</vt:lpstr>
      <vt:lpstr>Ion</vt:lpstr>
      <vt:lpstr>qb</vt:lpstr>
      <vt:lpstr>Introduction</vt:lpstr>
      <vt:lpstr>Why qb</vt:lpstr>
      <vt:lpstr>Features of qb</vt:lpstr>
      <vt:lpstr>qb</vt:lpstr>
      <vt:lpstr>qb</vt:lpstr>
      <vt:lpstr>Syndi2.0</vt:lpstr>
      <vt:lpstr>Syndi2.0</vt:lpstr>
      <vt:lpstr>Syndi2.0</vt:lpstr>
      <vt:lpstr>Syndi2.0 vs Windows Explorer</vt:lpstr>
      <vt:lpstr>Syndi2.0 vs Windows Explorer</vt:lpstr>
      <vt:lpstr>Future Scope and plans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 Organizer</dc:title>
  <dc:creator>Kaushik</dc:creator>
  <cp:lastModifiedBy>rewanth1997</cp:lastModifiedBy>
  <cp:revision>100</cp:revision>
  <dcterms:created xsi:type="dcterms:W3CDTF">2016-02-25T10:43:41Z</dcterms:created>
  <dcterms:modified xsi:type="dcterms:W3CDTF">2017-01-22T17:50:52Z</dcterms:modified>
</cp:coreProperties>
</file>

<file path=docProps/thumbnail.jpeg>
</file>